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59" r:id="rId12"/>
    <p:sldId id="275" r:id="rId13"/>
    <p:sldId id="263" r:id="rId14"/>
    <p:sldId id="26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05" autoAdjust="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2EAF-2582-4A66-B154-D91947940E99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1FFFCE8-1007-4E5C-BCCE-3470A791C7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2EAF-2582-4A66-B154-D91947940E99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FFCE8-1007-4E5C-BCCE-3470A791C7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2EAF-2582-4A66-B154-D91947940E99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FFCE8-1007-4E5C-BCCE-3470A791C7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2EAF-2582-4A66-B154-D91947940E99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1FFFCE8-1007-4E5C-BCCE-3470A791C7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2EAF-2582-4A66-B154-D91947940E99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FFCE8-1007-4E5C-BCCE-3470A791C7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2EAF-2582-4A66-B154-D91947940E99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FFCE8-1007-4E5C-BCCE-3470A791C7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2EAF-2582-4A66-B154-D91947940E99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1FFFCE8-1007-4E5C-BCCE-3470A791C7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2EAF-2582-4A66-B154-D91947940E99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FFCE8-1007-4E5C-BCCE-3470A791C7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2EAF-2582-4A66-B154-D91947940E99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FFCE8-1007-4E5C-BCCE-3470A791C7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2EAF-2582-4A66-B154-D91947940E99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FFCE8-1007-4E5C-BCCE-3470A791C7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2EAF-2582-4A66-B154-D91947940E99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FFCE8-1007-4E5C-BCCE-3470A791C7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FAB2EAF-2582-4A66-B154-D91947940E99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1FFFCE8-1007-4E5C-BCCE-3470A791C7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Basenova.nesibeli@mail.r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052736"/>
            <a:ext cx="6427440" cy="1222375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/>
              <a:t>ОБЩЕШКОЛЬНОЕ   РОДИТЕЛЬСКОЕ  </a:t>
            </a:r>
            <a:r>
              <a:rPr lang="kk-KZ" dirty="0" smtClean="0"/>
              <a:t>СОБРАНИЕ №2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60648"/>
            <a:ext cx="8458200" cy="504056"/>
          </a:xfrm>
        </p:spPr>
        <p:txBody>
          <a:bodyPr/>
          <a:lstStyle/>
          <a:p>
            <a:pPr algn="ctr"/>
            <a:r>
              <a:rPr lang="kk-KZ" dirty="0" smtClean="0"/>
              <a:t>Сарыозенская основная  средняя школа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467544" y="5445224"/>
            <a:ext cx="8458200" cy="50405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2024-2025 уч год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2708921"/>
            <a:ext cx="67687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«</a:t>
            </a:r>
            <a:r>
              <a:rPr lang="ru-RU" sz="3600" dirty="0" smtClean="0">
                <a:solidFill>
                  <a:srgbClr val="FF0000"/>
                </a:solidFill>
              </a:rPr>
              <a:t>БЕЗОПАСНОСТЬ РЕБЕНКА – ПРИОРИТЕТ ОБЩЕСТВА</a:t>
            </a:r>
            <a:r>
              <a:rPr lang="ru-RU" sz="3600" dirty="0" smtClean="0">
                <a:solidFill>
                  <a:srgbClr val="FF0000"/>
                </a:solidFill>
              </a:rPr>
              <a:t>»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Уполномоченный по правам ребенка </a:t>
            </a:r>
            <a:r>
              <a:rPr lang="ru-RU" dirty="0" err="1" smtClean="0"/>
              <a:t>Костанайской</a:t>
            </a:r>
            <a:r>
              <a:rPr lang="ru-RU" dirty="0" smtClean="0"/>
              <a:t> </a:t>
            </a:r>
            <a:r>
              <a:rPr lang="ru-RU" dirty="0" err="1" smtClean="0"/>
              <a:t>обл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Басенова</a:t>
            </a:r>
            <a:r>
              <a:rPr lang="ru-RU" dirty="0" smtClean="0"/>
              <a:t> </a:t>
            </a:r>
            <a:r>
              <a:rPr lang="ru-RU" dirty="0" err="1" smtClean="0"/>
              <a:t>Несибели</a:t>
            </a:r>
            <a:r>
              <a:rPr lang="ru-RU" dirty="0" smtClean="0"/>
              <a:t> </a:t>
            </a:r>
            <a:r>
              <a:rPr lang="ru-RU" dirty="0" err="1" smtClean="0"/>
              <a:t>Заривановна</a:t>
            </a:r>
            <a:r>
              <a:rPr lang="ru-RU" dirty="0" smtClean="0"/>
              <a:t>, 8 701 778 35 35, </a:t>
            </a:r>
            <a:r>
              <a:rPr lang="ru-RU" dirty="0" err="1" smtClean="0">
                <a:solidFill>
                  <a:srgbClr val="0070C0"/>
                </a:solidFill>
                <a:hlinkClick r:id="rId2"/>
              </a:rPr>
              <a:t>Basenova.nesibeli@mail.ru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Центр психологической  поддержки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/>
              <a:t>г. </a:t>
            </a:r>
            <a:r>
              <a:rPr lang="ru-RU" dirty="0" err="1" smtClean="0"/>
              <a:t>Костанай</a:t>
            </a:r>
            <a:r>
              <a:rPr lang="ru-RU" dirty="0" smtClean="0"/>
              <a:t>, ул. </a:t>
            </a:r>
            <a:r>
              <a:rPr lang="ru-RU" dirty="0" err="1" smtClean="0"/>
              <a:t>Баймагамбетова</a:t>
            </a:r>
            <a:r>
              <a:rPr lang="ru-RU" dirty="0" smtClean="0"/>
              <a:t>, 162 8 (7142) 51 18 49 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01\Desktop\Снимок экрана_11-9-2024_14219_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993" y="332656"/>
            <a:ext cx="8808007" cy="58326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Школьная форма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01\Desktop\Снимок экрана_11-9-2024_14219_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5817" y="1777578"/>
            <a:ext cx="7105650" cy="4705350"/>
          </a:xfrm>
          <a:prstGeom prst="rect">
            <a:avLst/>
          </a:prstGeom>
          <a:noFill/>
        </p:spPr>
      </p:pic>
      <p:pic>
        <p:nvPicPr>
          <p:cNvPr id="1027" name="Picture 3" descr="C:\Users\01\Desktop\Снимок экрана_11-9-2024_142127_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772816"/>
            <a:ext cx="7658100" cy="4714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01\Desktop\dabca4cc-4857-4e95-9848-e9e296f1ba6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686800" cy="63367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solidFill>
                  <a:srgbClr val="C00000"/>
                </a:solidFill>
              </a:rPr>
              <a:t>Разное – рабочие моменты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Вход детей в школу :  8.15</a:t>
            </a:r>
          </a:p>
          <a:p>
            <a:r>
              <a:rPr lang="kk-KZ" dirty="0" smtClean="0"/>
              <a:t>Масочный  режим</a:t>
            </a:r>
          </a:p>
          <a:p>
            <a:r>
              <a:rPr lang="kk-KZ" dirty="0" smtClean="0"/>
              <a:t>Вторая сменная обувь</a:t>
            </a:r>
          </a:p>
          <a:p>
            <a:r>
              <a:rPr lang="kk-KZ" dirty="0" smtClean="0"/>
              <a:t>Питьевая   кипяченая   </a:t>
            </a:r>
            <a:r>
              <a:rPr lang="kk-KZ" dirty="0" smtClean="0"/>
              <a:t>вода</a:t>
            </a:r>
          </a:p>
          <a:p>
            <a:endParaRPr lang="kk-KZ" dirty="0" smtClean="0"/>
          </a:p>
          <a:p>
            <a:pPr algn="ctr"/>
            <a:r>
              <a:rPr lang="kk-KZ" dirty="0" smtClean="0">
                <a:solidFill>
                  <a:srgbClr val="C00000"/>
                </a:solidFill>
              </a:rPr>
              <a:t>Благодарю за внимание!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5675461"/>
          </a:xfrm>
        </p:spPr>
        <p:txBody>
          <a:bodyPr/>
          <a:lstStyle/>
          <a:p>
            <a:r>
              <a:rPr lang="ru-RU" dirty="0" smtClean="0"/>
              <a:t>Повестка дня</a:t>
            </a:r>
            <a:r>
              <a:rPr lang="ru-RU" i="1" dirty="0" smtClean="0"/>
              <a:t>: </a:t>
            </a:r>
            <a:r>
              <a:rPr lang="ru-RU" i="1" dirty="0" smtClean="0">
                <a:solidFill>
                  <a:srgbClr val="FF0000"/>
                </a:solidFill>
              </a:rPr>
              <a:t>повышение ответственности родителей за безопасность детей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Срок </a:t>
            </a:r>
            <a:r>
              <a:rPr lang="ru-RU" dirty="0" smtClean="0"/>
              <a:t>проведения: </a:t>
            </a:r>
            <a:r>
              <a:rPr lang="ru-RU" dirty="0" smtClean="0">
                <a:solidFill>
                  <a:srgbClr val="FF0000"/>
                </a:solidFill>
              </a:rPr>
              <a:t>27 </a:t>
            </a:r>
            <a:r>
              <a:rPr lang="ru-RU" dirty="0" smtClean="0">
                <a:solidFill>
                  <a:srgbClr val="FF0000"/>
                </a:solidFill>
              </a:rPr>
              <a:t>сентября 2024 г. 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Форма </a:t>
            </a:r>
            <a:r>
              <a:rPr lang="ru-RU" dirty="0" smtClean="0"/>
              <a:t>проведения: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dirty="0" err="1" smtClean="0">
                <a:solidFill>
                  <a:srgbClr val="FF0000"/>
                </a:solidFill>
              </a:rPr>
              <a:t>офлайн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</a:p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Целевая </a:t>
            </a:r>
            <a:r>
              <a:rPr lang="ru-RU" dirty="0" smtClean="0"/>
              <a:t>аудитория: </a:t>
            </a:r>
            <a:r>
              <a:rPr lang="ru-RU" i="1" dirty="0" smtClean="0">
                <a:solidFill>
                  <a:srgbClr val="FF0000"/>
                </a:solidFill>
              </a:rPr>
              <a:t>родители учащихся 1- </a:t>
            </a:r>
            <a:r>
              <a:rPr lang="ru-RU" i="1" dirty="0" smtClean="0">
                <a:solidFill>
                  <a:srgbClr val="FF0000"/>
                </a:solidFill>
              </a:rPr>
              <a:t>9 </a:t>
            </a:r>
            <a:r>
              <a:rPr lang="ru-RU" i="1" dirty="0" smtClean="0">
                <a:solidFill>
                  <a:srgbClr val="FF0000"/>
                </a:solidFill>
              </a:rPr>
              <a:t>классов.</a:t>
            </a:r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Основные угрозы, о которых мы сегодня поговорим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интернет-угрозы</a:t>
            </a:r>
            <a:r>
              <a:rPr lang="ru-RU" dirty="0" smtClean="0">
                <a:solidFill>
                  <a:srgbClr val="002060"/>
                </a:solidFill>
              </a:rPr>
              <a:t>;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err="1" smtClean="0">
                <a:solidFill>
                  <a:srgbClr val="002060"/>
                </a:solidFill>
              </a:rPr>
              <a:t>буллинг</a:t>
            </a:r>
            <a:r>
              <a:rPr lang="ru-RU" dirty="0" smtClean="0">
                <a:solidFill>
                  <a:srgbClr val="002060"/>
                </a:solidFill>
              </a:rPr>
              <a:t>, как в реальной жизни, так и </a:t>
            </a:r>
            <a:r>
              <a:rPr lang="ru-RU" dirty="0" err="1" smtClean="0">
                <a:solidFill>
                  <a:srgbClr val="002060"/>
                </a:solidFill>
              </a:rPr>
              <a:t>кибербуллинг</a:t>
            </a:r>
            <a:r>
              <a:rPr lang="ru-RU" dirty="0" smtClean="0">
                <a:solidFill>
                  <a:srgbClr val="002060"/>
                </a:solidFill>
              </a:rPr>
              <a:t>;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err="1" smtClean="0">
                <a:solidFill>
                  <a:srgbClr val="002060"/>
                </a:solidFill>
              </a:rPr>
              <a:t>онлайн-игры</a:t>
            </a:r>
            <a:r>
              <a:rPr lang="ru-RU" dirty="0" smtClean="0">
                <a:solidFill>
                  <a:srgbClr val="002060"/>
                </a:solidFill>
              </a:rPr>
              <a:t>, как растущий тренд среди детей;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книги </a:t>
            </a:r>
            <a:r>
              <a:rPr lang="ru-RU" dirty="0" smtClean="0">
                <a:solidFill>
                  <a:srgbClr val="002060"/>
                </a:solidFill>
              </a:rPr>
              <a:t>и сайты, которые могут подтолкнуть ребенка к трагедиям;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мошенничества </a:t>
            </a:r>
            <a:r>
              <a:rPr lang="ru-RU" dirty="0" smtClean="0">
                <a:solidFill>
                  <a:srgbClr val="002060"/>
                </a:solidFill>
              </a:rPr>
              <a:t>в социальных сетях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Как родителям вовремя распознать угрозы?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2716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1</a:t>
            </a:r>
            <a:r>
              <a:rPr lang="ru-RU" dirty="0" smtClean="0">
                <a:solidFill>
                  <a:srgbClr val="002060"/>
                </a:solidFill>
              </a:rPr>
              <a:t>. Первый шаг— это наблюдение за их поведением.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Уважаемые </a:t>
            </a:r>
            <a:r>
              <a:rPr lang="ru-RU" dirty="0" smtClean="0">
                <a:solidFill>
                  <a:srgbClr val="002060"/>
                </a:solidFill>
              </a:rPr>
              <a:t>родители, обращаю ваше внимание на признаки, которые вовремя должны быть замечены: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резкие </a:t>
            </a:r>
            <a:r>
              <a:rPr lang="ru-RU" dirty="0" smtClean="0">
                <a:solidFill>
                  <a:srgbClr val="002060"/>
                </a:solidFill>
              </a:rPr>
              <a:t>изменения в настроении, агрессия или замкнутость;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постоянная </a:t>
            </a:r>
            <a:r>
              <a:rPr lang="ru-RU" dirty="0" smtClean="0">
                <a:solidFill>
                  <a:srgbClr val="002060"/>
                </a:solidFill>
              </a:rPr>
              <a:t>усталость, бессонница, проблемы с успеваемостью в школе;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скрытность </a:t>
            </a:r>
            <a:r>
              <a:rPr lang="ru-RU" dirty="0" smtClean="0">
                <a:solidFill>
                  <a:srgbClr val="002060"/>
                </a:solidFill>
              </a:rPr>
              <a:t>при использовании </a:t>
            </a:r>
            <a:r>
              <a:rPr lang="ru-RU" dirty="0" err="1" smtClean="0">
                <a:solidFill>
                  <a:srgbClr val="002060"/>
                </a:solidFill>
              </a:rPr>
              <a:t>гаджетов</a:t>
            </a:r>
            <a:r>
              <a:rPr lang="ru-RU" dirty="0" smtClean="0">
                <a:solidFill>
                  <a:srgbClr val="002060"/>
                </a:solidFill>
              </a:rPr>
              <a:t>, нежелание обсуждать происходящее;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появление </a:t>
            </a:r>
            <a:r>
              <a:rPr lang="ru-RU" dirty="0" smtClean="0">
                <a:solidFill>
                  <a:srgbClr val="002060"/>
                </a:solidFill>
              </a:rPr>
              <a:t>новых знакомств, которые ребёнок скрывает.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невербальные </a:t>
            </a:r>
            <a:r>
              <a:rPr lang="ru-RU" dirty="0" smtClean="0">
                <a:solidFill>
                  <a:srgbClr val="002060"/>
                </a:solidFill>
              </a:rPr>
              <a:t>признаки, странные просьбы, слова, выражения и </a:t>
            </a:r>
            <a:r>
              <a:rPr lang="ru-RU" dirty="0" smtClean="0">
                <a:solidFill>
                  <a:srgbClr val="002060"/>
                </a:solidFill>
              </a:rPr>
              <a:t>действия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НЕ СТОИТ ДЕЛАТЬ </a:t>
            </a:r>
            <a:r>
              <a:rPr lang="ru-RU" dirty="0" smtClean="0"/>
              <a:t>В </a:t>
            </a:r>
            <a:r>
              <a:rPr lang="ru-RU" dirty="0" smtClean="0"/>
              <a:t>ИНТЕРНЕТЕ ?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686800" cy="4971182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Делиться </a:t>
            </a:r>
            <a:r>
              <a:rPr lang="ru-RU" dirty="0" smtClean="0"/>
              <a:t>личными данными – домашний адрес, номер телефона, данные о своей семье, </a:t>
            </a:r>
            <a:r>
              <a:rPr lang="ru-RU" dirty="0" err="1" smtClean="0"/>
              <a:t>геолокации</a:t>
            </a:r>
            <a:r>
              <a:rPr lang="ru-RU" dirty="0" smtClean="0"/>
              <a:t> </a:t>
            </a:r>
            <a:endParaRPr lang="ru-RU" dirty="0" smtClean="0"/>
          </a:p>
          <a:p>
            <a:endParaRPr lang="ru-RU" dirty="0" smtClean="0"/>
          </a:p>
          <a:p>
            <a:r>
              <a:rPr lang="ru-RU" b="1" dirty="0" smtClean="0">
                <a:solidFill>
                  <a:srgbClr val="FF0000"/>
                </a:solidFill>
              </a:rPr>
              <a:t>Посещать </a:t>
            </a:r>
            <a:r>
              <a:rPr lang="ru-RU" b="1" dirty="0" smtClean="0">
                <a:solidFill>
                  <a:srgbClr val="FF0000"/>
                </a:solidFill>
              </a:rPr>
              <a:t>опасные группы в </a:t>
            </a:r>
            <a:r>
              <a:rPr lang="ru-RU" b="1" dirty="0" err="1" smtClean="0">
                <a:solidFill>
                  <a:srgbClr val="FF0000"/>
                </a:solidFill>
              </a:rPr>
              <a:t>Telegram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Вконтакте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TikTok</a:t>
            </a:r>
            <a:r>
              <a:rPr lang="ru-RU" b="1" dirty="0" smtClean="0">
                <a:solidFill>
                  <a:srgbClr val="FF0000"/>
                </a:solidFill>
              </a:rPr>
              <a:t> – синий кит, тихий дом, разбуди меня в 4.20, млечный путь, море китов, U19, F57, беги или умри, киты плывут вверх, f58, </a:t>
            </a:r>
            <a:r>
              <a:rPr lang="ru-RU" b="1" dirty="0" err="1" smtClean="0">
                <a:solidFill>
                  <a:srgbClr val="FF0000"/>
                </a:solidFill>
              </a:rPr>
              <a:t>Рина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Ня.пока</a:t>
            </a:r>
            <a:r>
              <a:rPr lang="ru-RU" b="1" dirty="0" smtClean="0">
                <a:solidFill>
                  <a:srgbClr val="FF0000"/>
                </a:solidFill>
              </a:rPr>
              <a:t>, 50 дней до моего..., красный дельфин, союз </a:t>
            </a:r>
            <a:r>
              <a:rPr lang="ru-RU" b="1" dirty="0" err="1" smtClean="0">
                <a:solidFill>
                  <a:srgbClr val="FF0000"/>
                </a:solidFill>
              </a:rPr>
              <a:t>нерных</a:t>
            </a:r>
            <a:r>
              <a:rPr lang="ru-RU" b="1" dirty="0" smtClean="0">
                <a:solidFill>
                  <a:srgbClr val="FF0000"/>
                </a:solidFill>
              </a:rPr>
              <a:t> клеток, </a:t>
            </a:r>
            <a:r>
              <a:rPr lang="ru-RU" b="1" dirty="0" err="1" smtClean="0">
                <a:solidFill>
                  <a:srgbClr val="FF0000"/>
                </a:solidFill>
              </a:rPr>
              <a:t>нoney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moon</a:t>
            </a:r>
            <a:r>
              <a:rPr lang="ru-RU" b="1" dirty="0" smtClean="0">
                <a:solidFill>
                  <a:srgbClr val="FF0000"/>
                </a:solidFill>
              </a:rPr>
              <a:t>, союз Ян и др. </a:t>
            </a:r>
            <a:endParaRPr lang="ru-RU" b="1" dirty="0" smtClean="0">
              <a:solidFill>
                <a:srgbClr val="FF0000"/>
              </a:solidFill>
            </a:endParaRPr>
          </a:p>
          <a:p>
            <a:endParaRPr lang="ru-RU" dirty="0" smtClean="0"/>
          </a:p>
          <a:p>
            <a:r>
              <a:rPr lang="ru-RU" dirty="0" smtClean="0"/>
              <a:t>Читать </a:t>
            </a:r>
            <a:r>
              <a:rPr lang="ru-RU" dirty="0" smtClean="0"/>
              <a:t>литературу с пометками +16, +18 - Цветы пиона на снегу, Сплетни и K-POP, Пока не погаснет последний фонарь, Единственный конец злодейки – смерть, Начало после конца, </a:t>
            </a:r>
            <a:r>
              <a:rPr lang="ru-RU" dirty="0" err="1" smtClean="0"/>
              <a:t>Хаски</a:t>
            </a:r>
            <a:r>
              <a:rPr lang="ru-RU" dirty="0" smtClean="0"/>
              <a:t> и его учитель белый кот, Магистр дьявольского культа, Злодейский путь и др.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Играть </a:t>
            </a:r>
            <a:r>
              <a:rPr lang="ru-RU" dirty="0" smtClean="0"/>
              <a:t>в опасные </a:t>
            </a:r>
            <a:r>
              <a:rPr lang="ru-RU" dirty="0" err="1" smtClean="0"/>
              <a:t>онлайн</a:t>
            </a:r>
            <a:r>
              <a:rPr lang="ru-RU" dirty="0" smtClean="0"/>
              <a:t> игры - </a:t>
            </a:r>
            <a:r>
              <a:rPr lang="ru-RU" dirty="0" err="1" smtClean="0"/>
              <a:t>Schoolboy</a:t>
            </a:r>
            <a:r>
              <a:rPr lang="ru-RU" dirty="0" smtClean="0"/>
              <a:t> </a:t>
            </a:r>
            <a:r>
              <a:rPr lang="ru-RU" dirty="0" err="1" smtClean="0"/>
              <a:t>runaway</a:t>
            </a:r>
            <a:r>
              <a:rPr lang="ru-RU" dirty="0" smtClean="0"/>
              <a:t> – </a:t>
            </a:r>
            <a:r>
              <a:rPr lang="ru-RU" dirty="0" err="1" smtClean="0"/>
              <a:t>stealth</a:t>
            </a:r>
            <a:r>
              <a:rPr lang="ru-RU" dirty="0" smtClean="0"/>
              <a:t>, </a:t>
            </a:r>
            <a:r>
              <a:rPr lang="ru-RU" dirty="0" err="1" smtClean="0"/>
              <a:t>GachaLife</a:t>
            </a:r>
            <a:r>
              <a:rPr lang="ru-RU" dirty="0" smtClean="0"/>
              <a:t> и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КАК КОНТРОЛИРОВАТЬ </a:t>
            </a:r>
            <a:r>
              <a:rPr lang="ru-RU" dirty="0" smtClean="0">
                <a:solidFill>
                  <a:srgbClr val="FF0000"/>
                </a:solidFill>
              </a:rPr>
              <a:t>ДЕЙСТВИЯ </a:t>
            </a:r>
            <a:r>
              <a:rPr lang="ru-RU" dirty="0" smtClean="0">
                <a:solidFill>
                  <a:srgbClr val="FF0000"/>
                </a:solidFill>
              </a:rPr>
              <a:t>РЕБЕНКА?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Используйте </a:t>
            </a:r>
            <a:r>
              <a:rPr lang="ru-RU" dirty="0" smtClean="0"/>
              <a:t>настройки родительского контроля. Например, </a:t>
            </a:r>
            <a:r>
              <a:rPr lang="ru-RU" dirty="0" err="1" smtClean="0"/>
              <a:t>Family</a:t>
            </a:r>
            <a:r>
              <a:rPr lang="ru-RU" dirty="0" smtClean="0"/>
              <a:t> </a:t>
            </a:r>
            <a:r>
              <a:rPr lang="ru-RU" dirty="0" err="1" smtClean="0"/>
              <a:t>Link</a:t>
            </a:r>
            <a:r>
              <a:rPr lang="ru-RU" dirty="0" smtClean="0"/>
              <a:t> (</a:t>
            </a:r>
            <a:r>
              <a:rPr lang="ru-RU" dirty="0" err="1" smtClean="0"/>
              <a:t>Android</a:t>
            </a:r>
            <a:r>
              <a:rPr lang="ru-RU" dirty="0" smtClean="0"/>
              <a:t>), </a:t>
            </a:r>
            <a:r>
              <a:rPr lang="ru-RU" dirty="0" err="1" smtClean="0"/>
              <a:t>Screen</a:t>
            </a:r>
            <a:r>
              <a:rPr lang="ru-RU" dirty="0" smtClean="0"/>
              <a:t> </a:t>
            </a:r>
            <a:r>
              <a:rPr lang="ru-RU" dirty="0" err="1" smtClean="0"/>
              <a:t>Time</a:t>
            </a:r>
            <a:r>
              <a:rPr lang="ru-RU" dirty="0" smtClean="0"/>
              <a:t> (</a:t>
            </a:r>
            <a:r>
              <a:rPr lang="ru-RU" dirty="0" err="1" smtClean="0"/>
              <a:t>iOS</a:t>
            </a:r>
            <a:r>
              <a:rPr lang="ru-RU" dirty="0" smtClean="0"/>
              <a:t>) </a:t>
            </a:r>
            <a:endParaRPr lang="ru-RU" dirty="0" smtClean="0"/>
          </a:p>
          <a:p>
            <a:r>
              <a:rPr lang="ru-RU" dirty="0" smtClean="0"/>
              <a:t>Контролируйте </a:t>
            </a:r>
            <a:r>
              <a:rPr lang="ru-RU" dirty="0" smtClean="0"/>
              <a:t>список друзей и подписки ребенка в социальных сетях </a:t>
            </a:r>
            <a:endParaRPr lang="ru-RU" dirty="0" smtClean="0"/>
          </a:p>
          <a:p>
            <a:r>
              <a:rPr lang="ru-RU" dirty="0" smtClean="0"/>
              <a:t>Уделяйте </a:t>
            </a:r>
            <a:r>
              <a:rPr lang="ru-RU" dirty="0" smtClean="0"/>
              <a:t>внимание - анонимным профилям, либо профилям, содержащим сатанинские символы, знаки, иероглифы, шрифты иврита, арабской вязи, санскрита, картинки </a:t>
            </a:r>
            <a:r>
              <a:rPr lang="ru-RU" dirty="0" err="1" smtClean="0"/>
              <a:t>аниме</a:t>
            </a:r>
            <a:r>
              <a:rPr lang="ru-RU" dirty="0" smtClean="0"/>
              <a:t> и </a:t>
            </a:r>
            <a:r>
              <a:rPr lang="ru-RU" dirty="0" err="1" smtClean="0"/>
              <a:t>др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НА КАКОЕ ПОВЕДЕНИЕ РЕБЕНКА </a:t>
            </a:r>
            <a:r>
              <a:rPr lang="ru-RU" dirty="0" smtClean="0">
                <a:solidFill>
                  <a:srgbClr val="FF0000"/>
                </a:solidFill>
              </a:rPr>
              <a:t>СТОИТ </a:t>
            </a:r>
            <a:r>
              <a:rPr lang="ru-RU" dirty="0" smtClean="0">
                <a:solidFill>
                  <a:srgbClr val="FF0000"/>
                </a:solidFill>
              </a:rPr>
              <a:t>ОБРАТИТЬ ВНИМАНИЕ?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9917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Ребенок </a:t>
            </a:r>
            <a:r>
              <a:rPr lang="ru-RU" dirty="0" smtClean="0"/>
              <a:t>не высыпается, даже если ложится рано, или часто просыпается среди </a:t>
            </a:r>
            <a:r>
              <a:rPr lang="ru-RU" dirty="0" smtClean="0"/>
              <a:t>ночи</a:t>
            </a:r>
          </a:p>
          <a:p>
            <a:r>
              <a:rPr lang="ru-RU" dirty="0" smtClean="0"/>
              <a:t> </a:t>
            </a:r>
            <a:r>
              <a:rPr lang="ru-RU" dirty="0" smtClean="0"/>
              <a:t>Появление порезов, синяков или других ран на теле без объяснений </a:t>
            </a:r>
            <a:endParaRPr lang="ru-RU" dirty="0" smtClean="0"/>
          </a:p>
          <a:p>
            <a:r>
              <a:rPr lang="ru-RU" dirty="0" smtClean="0"/>
              <a:t>Слушание </a:t>
            </a:r>
            <a:r>
              <a:rPr lang="ru-RU" dirty="0" smtClean="0"/>
              <a:t>мрачной музыки, просмотр видео с депрессивными или агрессивными сюжетами </a:t>
            </a:r>
            <a:endParaRPr lang="ru-RU" dirty="0" smtClean="0"/>
          </a:p>
          <a:p>
            <a:r>
              <a:rPr lang="ru-RU" dirty="0" smtClean="0"/>
              <a:t>Замкнутость</a:t>
            </a:r>
            <a:r>
              <a:rPr lang="ru-RU" dirty="0" smtClean="0"/>
              <a:t>, агрессия, уход в себя, отказ от общения с </a:t>
            </a:r>
            <a:r>
              <a:rPr lang="ru-RU" dirty="0" smtClean="0"/>
              <a:t>близкими</a:t>
            </a:r>
          </a:p>
          <a:p>
            <a:r>
              <a:rPr lang="ru-RU" dirty="0" smtClean="0"/>
              <a:t> </a:t>
            </a:r>
            <a:r>
              <a:rPr lang="ru-RU" dirty="0" smtClean="0"/>
              <a:t>Ребенок рисует пугающие символы или знаки, не объясняя их смысла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КАК ПОМОЧЬ РЕБЕНКУ?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Внимательно </a:t>
            </a:r>
            <a:r>
              <a:rPr lang="ru-RU" dirty="0" smtClean="0"/>
              <a:t>отслеживайте эмоциональное состояние и поведение ребенка </a:t>
            </a:r>
            <a:endParaRPr lang="ru-RU" dirty="0" smtClean="0"/>
          </a:p>
          <a:p>
            <a:r>
              <a:rPr lang="ru-RU" dirty="0" smtClean="0"/>
              <a:t>Регулярно </a:t>
            </a:r>
            <a:r>
              <a:rPr lang="ru-RU" dirty="0" smtClean="0"/>
              <a:t>разговаривайте с ребенком, проявляйте интерес к его жизни и переживаниям </a:t>
            </a:r>
            <a:endParaRPr lang="ru-RU" dirty="0" smtClean="0"/>
          </a:p>
          <a:p>
            <a:r>
              <a:rPr lang="ru-RU" dirty="0" smtClean="0"/>
              <a:t>Ребенок </a:t>
            </a:r>
            <a:r>
              <a:rPr lang="ru-RU" dirty="0" smtClean="0"/>
              <a:t>должен чувствовать, что может прийти к вам в любое время и поделиться своими мыслями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КУДА ОБРАТИТЬСЯ?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9917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к </a:t>
            </a:r>
            <a:r>
              <a:rPr lang="ru-RU" dirty="0" smtClean="0"/>
              <a:t>школьному педагогу-психологу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школьный Центр педагогической поддержки родителей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Центр психологической поддержки детей </a:t>
            </a:r>
            <a:endParaRPr lang="ru-RU" dirty="0" smtClean="0"/>
          </a:p>
          <a:p>
            <a:r>
              <a:rPr lang="ru-RU" dirty="0" smtClean="0"/>
              <a:t>к </a:t>
            </a:r>
            <a:r>
              <a:rPr lang="ru-RU" dirty="0" smtClean="0"/>
              <a:t>Региональному уполномоченному по правам ребенка на телефон «111» – круглосуточный, бесплатный, контакт-центр для </a:t>
            </a:r>
            <a:r>
              <a:rPr lang="ru-RU" dirty="0" smtClean="0"/>
              <a:t>детей</a:t>
            </a:r>
          </a:p>
          <a:p>
            <a:r>
              <a:rPr lang="ru-RU" dirty="0" smtClean="0"/>
              <a:t>Телефон по оказанию психологической помощи </a:t>
            </a:r>
            <a:r>
              <a:rPr lang="ru-RU" dirty="0" smtClean="0">
                <a:solidFill>
                  <a:srgbClr val="FF0000"/>
                </a:solidFill>
              </a:rPr>
              <a:t>8 708 087 4201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37-08-58</a:t>
            </a: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285</TotalTime>
  <Words>604</Words>
  <Application>Microsoft Office PowerPoint</Application>
  <PresentationFormat>Экран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ОБЩЕШКОЛЬНОЕ   РОДИТЕЛЬСКОЕ  СОБРАНИЕ №2</vt:lpstr>
      <vt:lpstr>Слайд 2</vt:lpstr>
      <vt:lpstr>Основные угрозы, о которых мы сегодня поговорим</vt:lpstr>
      <vt:lpstr>Как родителям вовремя распознать угрозы? </vt:lpstr>
      <vt:lpstr>ЧТО НЕ СТОИТ ДЕЛАТЬ В ИНТЕРНЕТЕ ? </vt:lpstr>
      <vt:lpstr>КАК КОНТРОЛИРОВАТЬ ДЕЙСТВИЯ РЕБЕНКА? </vt:lpstr>
      <vt:lpstr>НА КАКОЕ ПОВЕДЕНИЕ РЕБЕНКА СТОИТ ОБРАТИТЬ ВНИМАНИЕ? </vt:lpstr>
      <vt:lpstr>КАК ПОМОЧЬ РЕБЕНКУ? </vt:lpstr>
      <vt:lpstr>КУДА ОБРАТИТЬСЯ? </vt:lpstr>
      <vt:lpstr>Уполномоченный по правам ребенка Костанайской обл </vt:lpstr>
      <vt:lpstr>Слайд 11</vt:lpstr>
      <vt:lpstr>Школьная форма</vt:lpstr>
      <vt:lpstr>Слайд 13</vt:lpstr>
      <vt:lpstr>Разное – рабочие моменты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ОБЩЕШКОЛЬНОЕ РОДИТЕЛЬСКОЕ СОБРАНИЕ</dc:title>
  <dc:creator>01</dc:creator>
  <cp:lastModifiedBy>Наталья</cp:lastModifiedBy>
  <cp:revision>50</cp:revision>
  <dcterms:created xsi:type="dcterms:W3CDTF">2024-09-11T04:55:05Z</dcterms:created>
  <dcterms:modified xsi:type="dcterms:W3CDTF">2024-09-26T17:03:54Z</dcterms:modified>
</cp:coreProperties>
</file>